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76" y="9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87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29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7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15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85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60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9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71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766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795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514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D5F14-F169-48E5-BA97-51EFB7CA988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81ED2-DAE9-4FE3-92EF-A7097F663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87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22" y="587023"/>
            <a:ext cx="9367157" cy="568395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81011" y="2201819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FF4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2023.04.12 (</a:t>
            </a:r>
            <a:r>
              <a:rPr lang="ko-KR" altLang="en-US" sz="2800" b="1" dirty="0" smtClean="0">
                <a:solidFill>
                  <a:srgbClr val="FF4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</a:t>
            </a:r>
            <a:r>
              <a:rPr lang="en-US" altLang="ko-KR" sz="2800" b="1" dirty="0" smtClean="0">
                <a:solidFill>
                  <a:srgbClr val="FF4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800" b="1" dirty="0">
              <a:solidFill>
                <a:srgbClr val="FF4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893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010496" y="150812"/>
            <a:ext cx="35670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앞으로의 일정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1531" y="4510283"/>
            <a:ext cx="870623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3600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스탠딩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일러스트</a:t>
            </a:r>
            <a:endParaRPr lang="en-US" altLang="ko-KR" sz="36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표정 변화 제작</a:t>
            </a:r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… 4/30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일까지 완성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81" y="2045443"/>
            <a:ext cx="4050446" cy="21856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312" y="2047848"/>
            <a:ext cx="3993051" cy="22116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547" y="2025147"/>
            <a:ext cx="3987394" cy="22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3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1112" y="1052921"/>
            <a:ext cx="9993441" cy="5693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Tx/>
              <a:buChar char="-"/>
            </a:pP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금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요일 오후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시부터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QA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진행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!!!</a:t>
            </a:r>
            <a:b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프로토타입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사전 공개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구글폼을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통해 간단한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QA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피드백 예정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위치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과방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8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글로벌빌리지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210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호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방법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b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준비된 게임 플레이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후 옆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QR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코드를 통해 설문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indent="-742950">
              <a:buAutoNum type="arabicPeriod"/>
            </a:pP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indent="-742950">
              <a:buAutoNum type="arabicPeriod"/>
            </a:pP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522" y="1238904"/>
            <a:ext cx="3282608" cy="347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36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2931" y="1302263"/>
            <a:ext cx="11279050" cy="55399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마무리 후 일정</a:t>
            </a:r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36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4/20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 계절의 향기 </a:t>
            </a:r>
            <a:r>
              <a:rPr lang="ko-KR" altLang="en-US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데모 버전 배포 및 홍보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시작</a:t>
            </a:r>
            <a:endParaRPr lang="en-US" altLang="ko-KR" sz="2800" dirty="0" smtClean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4/20~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배급사와 </a:t>
            </a:r>
            <a:r>
              <a:rPr lang="ko-KR" altLang="en-US" sz="28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컨택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예정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5/1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링크 사업단 지원 가능 여부 및 </a:t>
            </a:r>
            <a:r>
              <a:rPr lang="ko-KR" altLang="en-US" sz="28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가능 시</a:t>
            </a:r>
            <a:r>
              <a:rPr lang="en-US" altLang="ko-KR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사운드 및 성우 채용 예정</a:t>
            </a:r>
            <a:endParaRPr lang="en-US" altLang="ko-KR" sz="2800" dirty="0" smtClean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4/30~5/10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마무리 기간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5/10~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 계절의 향기 </a:t>
            </a:r>
            <a:r>
              <a:rPr lang="ko-KR" altLang="en-US" sz="28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업데이트 기획 및 존립 여부</a:t>
            </a:r>
            <a:endParaRPr lang="en-US" altLang="ko-KR" sz="2800" dirty="0" smtClean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indent="-742950">
              <a:buAutoNum type="arabicPeriod"/>
            </a:pPr>
            <a:endParaRPr lang="en-US" altLang="ko-KR" sz="36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indent="-742950">
              <a:buAutoNum type="arabicPeriod"/>
            </a:pP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14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7972" y="2068469"/>
            <a:ext cx="455605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32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프로그래밍 진행 상황</a:t>
            </a:r>
            <a:endParaRPr lang="en-US" altLang="ko-KR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ctr">
              <a:buAutoNum type="arabicPeriod"/>
            </a:pPr>
            <a:endParaRPr lang="en-US" altLang="ko-KR" sz="32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ctr">
              <a:buAutoNum type="arabicPeriod"/>
            </a:pPr>
            <a:r>
              <a:rPr lang="en-US" altLang="ko-KR" sz="32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ALT </a:t>
            </a:r>
            <a:r>
              <a:rPr lang="ko-KR" altLang="en-US" sz="32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동아리 협업 결과</a:t>
            </a:r>
            <a:endParaRPr lang="en-US" altLang="ko-KR" sz="32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ctr">
              <a:buAutoNum type="arabicPeriod"/>
            </a:pPr>
            <a:endParaRPr lang="en-US" altLang="ko-KR" sz="32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32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앞으로의 일정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276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254680" y="150812"/>
            <a:ext cx="50786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프로그래밍 진행 상황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68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56574" y="150812"/>
            <a:ext cx="64748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ALT 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동아리 협업 결과 </a:t>
            </a:r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최종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4" y="1623684"/>
            <a:ext cx="5852172" cy="32918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34" y="1623685"/>
            <a:ext cx="5852172" cy="329184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85707" y="4997289"/>
            <a:ext cx="25442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지구하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트루 엔딩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 여름의 향기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70600" y="4997289"/>
            <a:ext cx="31598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한서령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메인 에피소드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그녀의 또 다른 모습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46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046819" y="150812"/>
            <a:ext cx="7494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ALT 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동아리 협업 결과 </a:t>
            </a:r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3600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디벨롭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중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85707" y="4997289"/>
            <a:ext cx="31598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유가현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메인 에피소드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유가현의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생일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70600" y="4997289"/>
            <a:ext cx="28520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단체 여름 에피소드</a:t>
            </a:r>
            <a:r>
              <a:rPr lang="en-US" altLang="ko-KR" sz="2400" dirty="0" smtClean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2400" dirty="0" smtClean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여름 여행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70" y="1599937"/>
            <a:ext cx="5861109" cy="32968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964" y="1599937"/>
            <a:ext cx="5861109" cy="3296874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92470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046820" y="150812"/>
            <a:ext cx="74943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ALT 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동아리 협업 결과 </a:t>
            </a:r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3600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디벨롭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중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85707" y="4997289"/>
            <a:ext cx="28520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단체 겨울 에피소드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크리스마스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9" y="1599609"/>
            <a:ext cx="5772208" cy="324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1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010496" y="150812"/>
            <a:ext cx="35670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앞으로의 일정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31" y="1363143"/>
            <a:ext cx="5400901" cy="29477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645" y="1363143"/>
            <a:ext cx="5263086" cy="29477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1531" y="4510283"/>
            <a:ext cx="112165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UI</a:t>
            </a:r>
          </a:p>
          <a:p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이름 입력 창</a:t>
            </a:r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저장 및 불러오기 창</a:t>
            </a:r>
            <a:r>
              <a:rPr lang="en-US" altLang="ko-KR" sz="3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…  4/16 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까지 제작</a:t>
            </a:r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1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010496" y="150812"/>
            <a:ext cx="35670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앞으로의 일정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1531" y="4510283"/>
            <a:ext cx="1106745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600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컷신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일러스트</a:t>
            </a:r>
            <a:endParaRPr lang="en-US" altLang="ko-KR" sz="36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3600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한서령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600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트루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엔딩</a:t>
            </a:r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지구하 </a:t>
            </a:r>
            <a:r>
              <a:rPr lang="ko-KR" altLang="en-US" sz="3600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트루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엔딩</a:t>
            </a:r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… 4/25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까지 제작</a:t>
            </a:r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32" y="1484026"/>
            <a:ext cx="5292805" cy="28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 flip="none" rotWithShape="1">
            <a:gsLst>
              <a:gs pos="100000">
                <a:srgbClr val="FF93B3"/>
              </a:gs>
              <a:gs pos="100000">
                <a:srgbClr val="FF3399"/>
              </a:gs>
              <a:gs pos="11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010496" y="150812"/>
            <a:ext cx="35670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앞으로의 일정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1531" y="4510283"/>
            <a:ext cx="895148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달력 일러스트</a:t>
            </a:r>
            <a:endParaRPr lang="en-US" altLang="ko-KR" sz="36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스티커</a:t>
            </a:r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일러 </a:t>
            </a:r>
            <a:r>
              <a:rPr lang="en-US" altLang="ko-KR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4/15</a:t>
            </a:r>
            <a:r>
              <a: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일까지 모두 수정 및 완성</a:t>
            </a:r>
            <a:endParaRPr lang="en-US" altLang="ko-KR" sz="3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05" y="1640536"/>
            <a:ext cx="4478061" cy="25189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523" y="1640536"/>
            <a:ext cx="4502010" cy="251890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890" y="1850597"/>
            <a:ext cx="2098785" cy="209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29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139</Words>
  <Application>Microsoft Office PowerPoint</Application>
  <PresentationFormat>와이드스크린</PresentationFormat>
  <Paragraphs>38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남근아</dc:creator>
  <cp:lastModifiedBy>남근아</cp:lastModifiedBy>
  <cp:revision>19</cp:revision>
  <dcterms:created xsi:type="dcterms:W3CDTF">2023-04-05T10:06:00Z</dcterms:created>
  <dcterms:modified xsi:type="dcterms:W3CDTF">2023-04-12T09:21:55Z</dcterms:modified>
</cp:coreProperties>
</file>